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1"/>
  </p:notesMasterIdLst>
  <p:sldIdLst>
    <p:sldId id="256" r:id="rId2"/>
    <p:sldId id="257" r:id="rId3"/>
    <p:sldId id="260" r:id="rId4"/>
    <p:sldId id="258" r:id="rId5"/>
    <p:sldId id="259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501670AC-28E2-45CE-8994-EB7923AFCA8F}">
          <p14:sldIdLst>
            <p14:sldId id="256"/>
            <p14:sldId id="257"/>
            <p14:sldId id="260"/>
            <p14:sldId id="258"/>
            <p14:sldId id="259"/>
            <p14:sldId id="261"/>
          </p14:sldIdLst>
        </p14:section>
        <p14:section name="Раздел без заголовка" id="{A17BA3BB-84CD-4481-A711-51184FB2F444}">
          <p14:sldIdLst>
            <p14:sldId id="262"/>
            <p14:sldId id="263"/>
            <p14:sldId id="264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1864" autoAdjust="0"/>
  </p:normalViewPr>
  <p:slideViewPr>
    <p:cSldViewPr>
      <p:cViewPr varScale="1">
        <p:scale>
          <a:sx n="109" d="100"/>
          <a:sy n="109" d="100"/>
        </p:scale>
        <p:origin x="-167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AFD436-C85E-4C6F-B296-1CE9474D8A63}" type="datetimeFigureOut">
              <a:rPr lang="ru-RU" smtClean="0"/>
              <a:t>20.09.2023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A6A12C-5C5E-4000-BAEE-260DFEC2D6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9904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A6A12C-5C5E-4000-BAEE-260DFEC2D6CC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63000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A6A12C-5C5E-4000-BAEE-260DFEC2D6CC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76090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A6A12C-5C5E-4000-BAEE-260DFEC2D6CC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35988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B4C71EC6-210F-42DE-9C53-41977AD35B3D}" type="datetimeFigureOut">
              <a:rPr lang="ru-RU" smtClean="0"/>
              <a:t>20.09.2023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20.09.2023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20.09.2023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20.09.2023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20.09.2023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20.09.2023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20.09.2023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B4C71EC6-210F-42DE-9C53-41977AD35B3D}" type="datetimeFigureOut">
              <a:rPr lang="ru-RU" smtClean="0"/>
              <a:t>20.09.2023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B4C71EC6-210F-42DE-9C53-41977AD35B3D}" type="datetimeFigureOut">
              <a:rPr lang="ru-RU" smtClean="0"/>
              <a:t>20.09.2023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20.09.2023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1052736"/>
            <a:ext cx="8062912" cy="1470025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err="1" smtClean="0"/>
              <a:t>Сувязь</a:t>
            </a:r>
            <a:r>
              <a:rPr lang="ru-RU" sz="3600" b="1" dirty="0" smtClean="0"/>
              <a:t> </a:t>
            </a:r>
            <a:r>
              <a:rPr lang="ru-RU" sz="3600" b="1" dirty="0" err="1" smtClean="0"/>
              <a:t>дзіцяча-бацькоўскіх</a:t>
            </a:r>
            <a:r>
              <a:rPr lang="ru-RU" sz="3600" b="1" dirty="0" smtClean="0"/>
              <a:t> </a:t>
            </a:r>
            <a:r>
              <a:rPr lang="ru-RU" sz="3600" b="1" dirty="0" err="1" smtClean="0"/>
              <a:t>адносін</a:t>
            </a:r>
            <a:r>
              <a:rPr lang="ru-RU" sz="3600" b="1" dirty="0" smtClean="0"/>
              <a:t> з </a:t>
            </a:r>
            <a:r>
              <a:rPr lang="ru-RU" sz="3600" b="1" dirty="0" err="1" smtClean="0"/>
              <a:t>рызыкай</a:t>
            </a:r>
            <a:r>
              <a:rPr lang="ru-RU" sz="3600" b="1" dirty="0" smtClean="0"/>
              <a:t> </a:t>
            </a:r>
            <a:r>
              <a:rPr lang="ru-RU" sz="3600" b="1" dirty="0" err="1" smtClean="0"/>
              <a:t>парушэння</a:t>
            </a:r>
            <a:r>
              <a:rPr lang="ru-RU" sz="3600" b="1" dirty="0" smtClean="0"/>
              <a:t> </a:t>
            </a:r>
            <a:r>
              <a:rPr lang="ru-RU" sz="3600" b="1" dirty="0" err="1" smtClean="0"/>
              <a:t>харчовых</a:t>
            </a:r>
            <a:r>
              <a:rPr lang="ru-RU" sz="3600" b="1" dirty="0" smtClean="0"/>
              <a:t> </a:t>
            </a:r>
            <a:r>
              <a:rPr lang="ru-RU" sz="3600" b="1" dirty="0" err="1" smtClean="0"/>
              <a:t>паводзін</a:t>
            </a:r>
            <a:r>
              <a:rPr lang="ru-RU" sz="3600" b="1" dirty="0" smtClean="0"/>
              <a:t> у </a:t>
            </a:r>
            <a:r>
              <a:rPr lang="ru-RU" sz="3600" b="1" dirty="0" err="1" smtClean="0"/>
              <a:t>дзяцей</a:t>
            </a:r>
            <a:r>
              <a:rPr lang="ru-RU" sz="3600" b="1" dirty="0" smtClean="0"/>
              <a:t> </a:t>
            </a:r>
            <a:r>
              <a:rPr lang="ru-RU" sz="3600" b="1" dirty="0" err="1" smtClean="0"/>
              <a:t>рознага</a:t>
            </a:r>
            <a:r>
              <a:rPr lang="ru-RU" sz="3600" b="1" dirty="0" smtClean="0"/>
              <a:t> </a:t>
            </a:r>
            <a:r>
              <a:rPr lang="ru-RU" sz="3600" b="1" dirty="0" err="1" smtClean="0"/>
              <a:t>ўзросту</a:t>
            </a:r>
            <a:endParaRPr lang="ru-RU" sz="36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8602" y="2996952"/>
            <a:ext cx="6779742" cy="3528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68106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5616" y="980728"/>
            <a:ext cx="727280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e-BY" sz="2800" b="1" dirty="0"/>
              <a:t>Сям'я-гэта той галоўны інстытут, які павінен пачаць </a:t>
            </a:r>
            <a:r>
              <a:rPr lang="be-BY" sz="2800" b="1" dirty="0" smtClean="0"/>
              <a:t>фарміраваць правільнае </a:t>
            </a:r>
            <a:r>
              <a:rPr lang="be-BY" sz="2800" b="1" dirty="0"/>
              <a:t>выхаванне дзіцяці для </a:t>
            </a:r>
            <a:r>
              <a:rPr lang="be-BY" sz="2800" b="1" dirty="0" smtClean="0"/>
              <a:t>адаптацыі </a:t>
            </a:r>
            <a:r>
              <a:rPr lang="be-BY" sz="2800" b="1" dirty="0"/>
              <a:t>ў грамадстве. </a:t>
            </a:r>
            <a:endParaRPr lang="ru-RU" sz="2800" b="1" dirty="0"/>
          </a:p>
        </p:txBody>
      </p:sp>
      <p:sp>
        <p:nvSpPr>
          <p:cNvPr id="4" name="AutoShape 2" descr="Вектор Член семьи на белом фон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9772" y="3212976"/>
            <a:ext cx="4464496" cy="3240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29240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59632" y="692696"/>
            <a:ext cx="676875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err="1">
                <a:solidFill>
                  <a:srgbClr val="FFC000"/>
                </a:solidFill>
              </a:rPr>
              <a:t>Міфы</a:t>
            </a:r>
            <a:r>
              <a:rPr lang="ru-RU" sz="2800" b="1" dirty="0">
                <a:solidFill>
                  <a:srgbClr val="FFC000"/>
                </a:solidFill>
              </a:rPr>
              <a:t> </a:t>
            </a:r>
            <a:r>
              <a:rPr lang="ru-RU" sz="2800" b="1" dirty="0" err="1">
                <a:solidFill>
                  <a:srgbClr val="FFC000"/>
                </a:solidFill>
              </a:rPr>
              <a:t>бацькоў</a:t>
            </a:r>
            <a:r>
              <a:rPr lang="ru-RU" sz="2800" b="1" dirty="0">
                <a:solidFill>
                  <a:srgbClr val="FFC000"/>
                </a:solidFill>
              </a:rPr>
              <a:t> </a:t>
            </a:r>
            <a:r>
              <a:rPr lang="ru-RU" sz="2800" b="1" dirty="0" err="1" smtClean="0">
                <a:solidFill>
                  <a:srgbClr val="FFC000"/>
                </a:solidFill>
              </a:rPr>
              <a:t>пра</a:t>
            </a:r>
            <a:r>
              <a:rPr lang="ru-RU" sz="2800" b="1" dirty="0" smtClean="0">
                <a:solidFill>
                  <a:srgbClr val="FFC000"/>
                </a:solidFill>
              </a:rPr>
              <a:t> </a:t>
            </a:r>
            <a:r>
              <a:rPr lang="ru-RU" sz="2800" b="1" dirty="0" err="1" smtClean="0">
                <a:solidFill>
                  <a:srgbClr val="FFC000"/>
                </a:solidFill>
              </a:rPr>
              <a:t>харчаванне</a:t>
            </a:r>
            <a:r>
              <a:rPr lang="ru-RU" sz="2800" b="1" dirty="0" smtClean="0">
                <a:solidFill>
                  <a:srgbClr val="FFC000"/>
                </a:solidFill>
              </a:rPr>
              <a:t> </a:t>
            </a:r>
            <a:r>
              <a:rPr lang="ru-RU" sz="2800" b="1" dirty="0" err="1">
                <a:solidFill>
                  <a:srgbClr val="FFC000"/>
                </a:solidFill>
              </a:rPr>
              <a:t>дзяцей</a:t>
            </a:r>
            <a:r>
              <a:rPr lang="ru-RU" sz="2800" b="1" dirty="0">
                <a:solidFill>
                  <a:srgbClr val="FFC000"/>
                </a:solidFill>
              </a:rPr>
              <a:t> і </a:t>
            </a:r>
            <a:r>
              <a:rPr lang="ru-RU" sz="2800" b="1" dirty="0" err="1">
                <a:solidFill>
                  <a:srgbClr val="FFC000"/>
                </a:solidFill>
              </a:rPr>
              <a:t>рэальнасць</a:t>
            </a:r>
            <a:endParaRPr lang="ru-RU" sz="2800" b="1" dirty="0">
              <a:solidFill>
                <a:srgbClr val="FFC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03548" y="1844824"/>
            <a:ext cx="828092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chemeClr val="accent3">
                    <a:lumMod val="75000"/>
                  </a:schemeClr>
                </a:solidFill>
              </a:rPr>
              <a:t>МІФ 1: </a:t>
            </a:r>
          </a:p>
          <a:p>
            <a:r>
              <a:rPr lang="ru-RU" sz="3200" dirty="0" err="1" smtClean="0"/>
              <a:t>Дзіця</a:t>
            </a:r>
            <a:r>
              <a:rPr lang="ru-RU" sz="3200" dirty="0" smtClean="0"/>
              <a:t> </a:t>
            </a:r>
            <a:r>
              <a:rPr lang="ru-RU" sz="3200" dirty="0" err="1"/>
              <a:t>трэба</a:t>
            </a:r>
            <a:r>
              <a:rPr lang="ru-RU" sz="3200" dirty="0"/>
              <a:t> </a:t>
            </a:r>
            <a:r>
              <a:rPr lang="ru-RU" sz="3200" dirty="0" err="1"/>
              <a:t>накарміць</a:t>
            </a:r>
            <a:r>
              <a:rPr lang="ru-RU" sz="3200" dirty="0"/>
              <a:t> любой </a:t>
            </a:r>
            <a:r>
              <a:rPr lang="ru-RU" sz="3200" dirty="0" err="1"/>
              <a:t>цаной</a:t>
            </a:r>
            <a:r>
              <a:rPr lang="ru-RU" sz="3200" dirty="0"/>
              <a:t>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2967335"/>
            <a:ext cx="8424936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chemeClr val="accent3">
                    <a:lumMod val="75000"/>
                  </a:schemeClr>
                </a:solidFill>
              </a:rPr>
              <a:t>МІФ 2: </a:t>
            </a:r>
          </a:p>
          <a:p>
            <a:r>
              <a:rPr lang="ru-RU" sz="3200" dirty="0" smtClean="0"/>
              <a:t>За </a:t>
            </a:r>
            <a:r>
              <a:rPr lang="ru-RU" sz="3200" dirty="0"/>
              <a:t>кошт </a:t>
            </a:r>
            <a:r>
              <a:rPr lang="ru-RU" sz="3200" dirty="0" err="1"/>
              <a:t>дадання</a:t>
            </a:r>
            <a:r>
              <a:rPr lang="ru-RU" sz="3200" dirty="0"/>
              <a:t> </a:t>
            </a:r>
            <a:r>
              <a:rPr lang="ru-RU" sz="3200" dirty="0" err="1"/>
              <a:t>глутамата</a:t>
            </a:r>
            <a:r>
              <a:rPr lang="ru-RU" sz="3200" dirty="0"/>
              <a:t> </a:t>
            </a:r>
            <a:r>
              <a:rPr lang="ru-RU" sz="3200" dirty="0" err="1"/>
              <a:t>можна</a:t>
            </a:r>
            <a:r>
              <a:rPr lang="ru-RU" sz="3200" dirty="0"/>
              <a:t> </a:t>
            </a:r>
            <a:r>
              <a:rPr lang="ru-RU" sz="3200" dirty="0" err="1"/>
              <a:t>палепшыць</a:t>
            </a:r>
            <a:r>
              <a:rPr lang="ru-RU" sz="3200" dirty="0"/>
              <a:t> </a:t>
            </a:r>
            <a:r>
              <a:rPr lang="ru-RU" sz="3200" dirty="0" err="1"/>
              <a:t>смакавыя</a:t>
            </a:r>
            <a:r>
              <a:rPr lang="ru-RU" sz="3200" dirty="0"/>
              <a:t> </a:t>
            </a:r>
            <a:r>
              <a:rPr lang="ru-RU" sz="3200" dirty="0" err="1"/>
              <a:t>характарыстыкі</a:t>
            </a:r>
            <a:r>
              <a:rPr lang="ru-RU" sz="3200" dirty="0"/>
              <a:t> </a:t>
            </a:r>
            <a:r>
              <a:rPr lang="ru-RU" sz="3200" dirty="0" err="1"/>
              <a:t>страў</a:t>
            </a:r>
            <a:r>
              <a:rPr lang="ru-RU" sz="3200" dirty="0"/>
              <a:t>. </a:t>
            </a:r>
          </a:p>
          <a:p>
            <a:endParaRPr lang="be-BY" dirty="0" smtClean="0"/>
          </a:p>
          <a:p>
            <a:endParaRPr lang="ru-RU" dirty="0" smtClean="0"/>
          </a:p>
          <a:p>
            <a:r>
              <a:rPr lang="ru-RU" sz="3200" dirty="0" smtClean="0">
                <a:solidFill>
                  <a:schemeClr val="accent3">
                    <a:lumMod val="75000"/>
                  </a:schemeClr>
                </a:solidFill>
              </a:rPr>
              <a:t>МІФ 3: </a:t>
            </a:r>
          </a:p>
          <a:p>
            <a:r>
              <a:rPr lang="ru-RU" sz="3200" dirty="0" err="1" smtClean="0"/>
              <a:t>Чалавек</a:t>
            </a:r>
            <a:r>
              <a:rPr lang="ru-RU" sz="3200" dirty="0" smtClean="0"/>
              <a:t> </a:t>
            </a:r>
            <a:r>
              <a:rPr lang="ru-RU" sz="3200" dirty="0"/>
              <a:t>не мае </a:t>
            </a:r>
            <a:r>
              <a:rPr lang="ru-RU" sz="3200" dirty="0" err="1"/>
              <a:t>патрэбы</a:t>
            </a:r>
            <a:r>
              <a:rPr lang="ru-RU" sz="3200" dirty="0"/>
              <a:t> ў </a:t>
            </a:r>
            <a:r>
              <a:rPr lang="ru-RU" sz="3200" dirty="0" err="1"/>
              <a:t>солі</a:t>
            </a:r>
            <a:r>
              <a:rPr lang="ru-RU" sz="3200" dirty="0"/>
              <a:t>. </a:t>
            </a:r>
            <a:endParaRPr lang="ru-RU" sz="3200" dirty="0" smtClean="0"/>
          </a:p>
        </p:txBody>
      </p:sp>
    </p:spTree>
    <p:extLst>
      <p:ext uri="{BB962C8B-B14F-4D97-AF65-F5344CB8AC3E}">
        <p14:creationId xmlns:p14="http://schemas.microsoft.com/office/powerpoint/2010/main" val="812929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21185" y="476672"/>
            <a:ext cx="828273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e-BY" sz="3600" b="1" dirty="0" smtClean="0"/>
              <a:t>Тыпы парушэнняў харчовых </a:t>
            </a:r>
            <a:r>
              <a:rPr lang="be-BY" sz="3600" b="1" dirty="0" smtClean="0"/>
              <a:t>паводзін</a:t>
            </a:r>
            <a:endParaRPr lang="ru-RU" sz="36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059832" y="2348880"/>
            <a:ext cx="237917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e-BY" sz="2800" b="1" dirty="0"/>
              <a:t>Першы </a:t>
            </a:r>
            <a:r>
              <a:rPr lang="be-BY" sz="2800" b="1" dirty="0" smtClean="0"/>
              <a:t>тып </a:t>
            </a:r>
            <a:endParaRPr lang="ru-RU" sz="2800" b="1" dirty="0"/>
          </a:p>
        </p:txBody>
      </p:sp>
      <p:pic>
        <p:nvPicPr>
          <p:cNvPr id="2050" name="Picture 2" descr="dash гибкая средиземноморская диета, чтобы остановить гипертонию, низкое кровяное давление - здоровое питание стоковые фото и изображени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3540554"/>
            <a:ext cx="5521218" cy="2799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23528" y="2872100"/>
            <a:ext cx="267893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be-BY" sz="3600" b="1" u="sng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Дыетычны</a:t>
            </a:r>
            <a:endParaRPr lang="ru-RU" sz="3600" b="1" u="sng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59766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31213" y="260648"/>
            <a:ext cx="8533275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e-BY" sz="3600" b="1" dirty="0"/>
              <a:t>Тыпы </a:t>
            </a:r>
            <a:r>
              <a:rPr lang="be-BY" sz="3600" b="1" dirty="0" smtClean="0"/>
              <a:t>парушэнняў</a:t>
            </a:r>
          </a:p>
          <a:p>
            <a:pPr algn="ctr"/>
            <a:r>
              <a:rPr lang="be-BY" sz="3600" b="1" dirty="0" smtClean="0"/>
              <a:t>харчовых паводзін</a:t>
            </a:r>
            <a:endParaRPr lang="ru-RU" sz="3600" b="1" dirty="0"/>
          </a:p>
          <a:p>
            <a:r>
              <a:rPr lang="be-BY" sz="2800" dirty="0" smtClean="0"/>
              <a:t> </a:t>
            </a:r>
          </a:p>
          <a:p>
            <a:endParaRPr lang="be-BY" sz="2800" dirty="0"/>
          </a:p>
          <a:p>
            <a:pPr algn="ctr"/>
            <a:r>
              <a:rPr lang="be-BY" sz="2800" dirty="0"/>
              <a:t> </a:t>
            </a:r>
            <a:r>
              <a:rPr lang="be-BY" sz="2800" dirty="0" smtClean="0"/>
              <a:t>     </a:t>
            </a:r>
            <a:r>
              <a:rPr lang="be-BY" sz="2800" dirty="0" smtClean="0"/>
              <a:t> </a:t>
            </a:r>
            <a:r>
              <a:rPr lang="be-BY" sz="3200" b="1" dirty="0" smtClean="0"/>
              <a:t>ДРУГІ  ТЫП </a:t>
            </a:r>
            <a:endParaRPr lang="be-BY" sz="3200" b="1" dirty="0"/>
          </a:p>
          <a:p>
            <a:r>
              <a:rPr lang="be-BY" sz="2800" dirty="0" smtClean="0"/>
              <a:t> </a:t>
            </a:r>
            <a:r>
              <a:rPr lang="be-BY" sz="3600" b="1" u="sng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ЭМАЦЫЙНЫ</a:t>
            </a:r>
            <a:r>
              <a:rPr lang="be-BY" sz="3200" b="1" u="sng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3200" b="1" u="sng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 descr="Гамбургер Овощи Оливки Булочки Картофель фри Пиво Фастфуд Доски Разделочная доска Кетчуп Стакан Ед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3369191"/>
            <a:ext cx="5377780" cy="3470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1146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260648"/>
            <a:ext cx="8280920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err="1"/>
              <a:t>Тыпы</a:t>
            </a:r>
            <a:r>
              <a:rPr lang="ru-RU" sz="3600" b="1" dirty="0"/>
              <a:t> </a:t>
            </a:r>
            <a:r>
              <a:rPr lang="ru-RU" sz="3600" b="1" dirty="0" err="1"/>
              <a:t>парушэнняў</a:t>
            </a:r>
            <a:r>
              <a:rPr lang="ru-RU" sz="3600" b="1" dirty="0"/>
              <a:t> </a:t>
            </a:r>
            <a:r>
              <a:rPr lang="ru-RU" sz="3600" b="1" dirty="0" err="1"/>
              <a:t>харчовых</a:t>
            </a:r>
            <a:r>
              <a:rPr lang="ru-RU" sz="3600" b="1" dirty="0"/>
              <a:t> </a:t>
            </a:r>
            <a:r>
              <a:rPr lang="ru-RU" sz="3600" b="1" dirty="0" err="1" smtClean="0"/>
              <a:t>паводзін</a:t>
            </a:r>
            <a:endParaRPr lang="ru-RU" sz="3600" b="1" dirty="0" smtClean="0"/>
          </a:p>
          <a:p>
            <a:endParaRPr lang="ru-RU" sz="2800" dirty="0" smtClean="0"/>
          </a:p>
          <a:p>
            <a:pPr algn="ctr"/>
            <a:r>
              <a:rPr lang="ru-RU" sz="3200" b="1" dirty="0" smtClean="0"/>
              <a:t>ТРЭЦ</a:t>
            </a:r>
            <a:r>
              <a:rPr lang="be-BY" sz="3200" b="1" dirty="0" smtClean="0"/>
              <a:t>І  ТЫП</a:t>
            </a:r>
          </a:p>
          <a:p>
            <a:r>
              <a:rPr lang="ru-RU" dirty="0" smtClean="0"/>
              <a:t> </a:t>
            </a:r>
            <a:r>
              <a:rPr lang="ru-RU" sz="3200" b="1" u="sng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ЭКСТЭРНАЛЬНЫ</a:t>
            </a:r>
            <a:endParaRPr lang="ru-RU" sz="3200" b="1" u="sng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3068960"/>
            <a:ext cx="5286237" cy="3529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76305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5083" y="252626"/>
            <a:ext cx="89258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be-BY" sz="3200" b="1" dirty="0" smtClean="0"/>
              <a:t>Прычыны парушэнняў харчовых паводзін</a:t>
            </a:r>
            <a:endParaRPr lang="ru-RU" sz="32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259632" y="4941168"/>
            <a:ext cx="5309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endParaRPr lang="be-BY" dirty="0" smtClean="0"/>
          </a:p>
          <a:p>
            <a:pPr marL="342900" indent="-342900">
              <a:buAutoNum type="arabicPeriod"/>
            </a:pPr>
            <a:endParaRPr lang="be-BY" dirty="0" smtClean="0"/>
          </a:p>
        </p:txBody>
      </p:sp>
      <p:sp>
        <p:nvSpPr>
          <p:cNvPr id="4" name="Овал 3"/>
          <p:cNvSpPr/>
          <p:nvPr/>
        </p:nvSpPr>
        <p:spPr>
          <a:xfrm>
            <a:off x="697320" y="2677886"/>
            <a:ext cx="2088232" cy="2088232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e-BY" b="1" dirty="0">
                <a:solidFill>
                  <a:schemeClr val="accent3">
                    <a:lumMod val="75000"/>
                  </a:schemeClr>
                </a:solidFill>
              </a:rPr>
              <a:t>Біялагічныя</a:t>
            </a:r>
          </a:p>
        </p:txBody>
      </p:sp>
      <p:sp>
        <p:nvSpPr>
          <p:cNvPr id="6" name="Овал 5"/>
          <p:cNvSpPr/>
          <p:nvPr/>
        </p:nvSpPr>
        <p:spPr>
          <a:xfrm>
            <a:off x="3590663" y="2996952"/>
            <a:ext cx="2088232" cy="2088232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be-BY" sz="1600" dirty="0"/>
          </a:p>
        </p:txBody>
      </p:sp>
      <p:sp>
        <p:nvSpPr>
          <p:cNvPr id="7" name="Овал 6"/>
          <p:cNvSpPr/>
          <p:nvPr/>
        </p:nvSpPr>
        <p:spPr>
          <a:xfrm>
            <a:off x="6555343" y="2852936"/>
            <a:ext cx="2088232" cy="2088232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6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555343" y="3215222"/>
            <a:ext cx="18181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e-BY" b="1" dirty="0">
                <a:solidFill>
                  <a:schemeClr val="accent3">
                    <a:lumMod val="75000"/>
                  </a:schemeClr>
                </a:solidFill>
              </a:rPr>
              <a:t>Псіхалагічныя</a:t>
            </a:r>
            <a:endParaRPr lang="ru-RU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711891" y="3551731"/>
            <a:ext cx="16482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e-BY" b="1" dirty="0">
                <a:solidFill>
                  <a:schemeClr val="accent3">
                    <a:lumMod val="75000"/>
                  </a:schemeClr>
                </a:solidFill>
              </a:rPr>
              <a:t>Сацыяльныя</a:t>
            </a:r>
            <a:endParaRPr lang="be-BY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1" name="Стрелка вниз 10"/>
          <p:cNvSpPr/>
          <p:nvPr/>
        </p:nvSpPr>
        <p:spPr>
          <a:xfrm>
            <a:off x="1457919" y="1556792"/>
            <a:ext cx="504056" cy="720080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низ 12"/>
          <p:cNvSpPr/>
          <p:nvPr/>
        </p:nvSpPr>
        <p:spPr>
          <a:xfrm>
            <a:off x="4355976" y="1696426"/>
            <a:ext cx="504056" cy="720080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низ 13"/>
          <p:cNvSpPr/>
          <p:nvPr/>
        </p:nvSpPr>
        <p:spPr>
          <a:xfrm>
            <a:off x="7164288" y="1556792"/>
            <a:ext cx="504056" cy="720080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101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87624" y="476672"/>
            <a:ext cx="651332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e-BY" sz="3200" b="1" dirty="0" smtClean="0"/>
              <a:t>Уплыў сям</a:t>
            </a:r>
            <a:r>
              <a:rPr lang="en-US" sz="3200" b="1" dirty="0" smtClean="0"/>
              <a:t>’</a:t>
            </a:r>
            <a:r>
              <a:rPr lang="be-BY" sz="3200" b="1" dirty="0" smtClean="0"/>
              <a:t>і на фарміраванне</a:t>
            </a:r>
          </a:p>
          <a:p>
            <a:pPr algn="ctr"/>
            <a:r>
              <a:rPr lang="be-BY" sz="3200" b="1" dirty="0" smtClean="0"/>
              <a:t> харчовых звычак</a:t>
            </a:r>
            <a:endParaRPr lang="ru-RU" sz="32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498302" y="2132856"/>
            <a:ext cx="8616461" cy="31085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be-BY" sz="2800" dirty="0" smtClean="0"/>
              <a:t>Бацькі-вегетарыянцы</a:t>
            </a:r>
          </a:p>
          <a:p>
            <a:pPr marL="342900" indent="-342900">
              <a:buAutoNum type="arabicPeriod"/>
            </a:pPr>
            <a:endParaRPr lang="be-BY" sz="2800" dirty="0"/>
          </a:p>
          <a:p>
            <a:pPr marL="342900" indent="-342900">
              <a:buAutoNum type="arabicPeriod"/>
            </a:pPr>
            <a:r>
              <a:rPr lang="be-BY" sz="2800" dirty="0" smtClean="0"/>
              <a:t>Адсутнасць у сям</a:t>
            </a:r>
            <a:r>
              <a:rPr lang="en-US" sz="2800" dirty="0" smtClean="0"/>
              <a:t>’</a:t>
            </a:r>
            <a:r>
              <a:rPr lang="be-BY" sz="2800" dirty="0" smtClean="0"/>
              <a:t>і здаровай ежы</a:t>
            </a:r>
          </a:p>
          <a:p>
            <a:pPr marL="342900" indent="-342900">
              <a:buAutoNum type="arabicPeriod"/>
            </a:pPr>
            <a:endParaRPr lang="be-BY" sz="2800" dirty="0"/>
          </a:p>
          <a:p>
            <a:pPr marL="342900" indent="-342900">
              <a:buAutoNum type="arabicPeriod"/>
            </a:pPr>
            <a:r>
              <a:rPr lang="be-BY" sz="2800" dirty="0" smtClean="0"/>
              <a:t>Празмернае ўжыванне салодкага</a:t>
            </a:r>
          </a:p>
          <a:p>
            <a:pPr marL="342900" indent="-342900">
              <a:buAutoNum type="arabicPeriod"/>
            </a:pPr>
            <a:endParaRPr lang="be-BY" sz="2800" dirty="0"/>
          </a:p>
          <a:p>
            <a:pPr marL="342900" indent="-342900">
              <a:buAutoNum type="arabicPeriod"/>
            </a:pPr>
            <a:r>
              <a:rPr lang="be-BY" sz="2800" dirty="0" smtClean="0"/>
              <a:t>Празмернае ўжыванне садавіны і гародніны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042576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0957" y="980728"/>
            <a:ext cx="3456384" cy="55302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88985" y="1556792"/>
            <a:ext cx="4049507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e-BY" sz="4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«Мы ёсць тое, </a:t>
            </a:r>
          </a:p>
          <a:p>
            <a:pPr algn="ctr"/>
            <a:r>
              <a:rPr lang="be-BY" sz="4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што мы ямо»</a:t>
            </a:r>
          </a:p>
          <a:p>
            <a:pPr algn="ctr"/>
            <a:endParaRPr lang="be-BY" sz="4000" b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be-BY" sz="4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Гіпакрат</a:t>
            </a:r>
            <a:endParaRPr lang="be-BY" sz="40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63519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402</TotalTime>
  <Words>139</Words>
  <Application>Microsoft Office PowerPoint</Application>
  <PresentationFormat>Экран (4:3)</PresentationFormat>
  <Paragraphs>44</Paragraphs>
  <Slides>9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Яркая</vt:lpstr>
      <vt:lpstr>Сувязь дзіцяча-бацькоўскіх адносін з рызыкай парушэння харчовых паводзін у дзяцей рознага ўзросту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СоцПед</dc:creator>
  <cp:lastModifiedBy>СоцПед</cp:lastModifiedBy>
  <cp:revision>17</cp:revision>
  <dcterms:created xsi:type="dcterms:W3CDTF">2023-09-19T11:50:13Z</dcterms:created>
  <dcterms:modified xsi:type="dcterms:W3CDTF">2023-09-20T11:00:41Z</dcterms:modified>
</cp:coreProperties>
</file>